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8" r:id="rId7"/>
    <p:sldId id="267" r:id="rId8"/>
    <p:sldId id="265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02CD6F-5D69-CE16-6DE5-92AB35F2006A}" v="1719" dt="2019-02-07T14:21:56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7" d="100"/>
          <a:sy n="77" d="100"/>
        </p:scale>
        <p:origin x="43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64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12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79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04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79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71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360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99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506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00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95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C990C-1057-4D36-9026-F238CD778663}" type="datetimeFigureOut">
              <a:rPr kumimoji="1" lang="ja-JP" altLang="en-US" smtClean="0"/>
              <a:t>2019/11/13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087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439545" y="4471469"/>
            <a:ext cx="2961057" cy="23865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sz="4000" dirty="0" smtClean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The Earth</a:t>
            </a:r>
            <a:endParaRPr lang="ja-JP" altLang="en-US" sz="4000" dirty="0">
              <a:solidFill>
                <a:schemeClr val="bg1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pPr algn="l"/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ゲーム科　</a:t>
            </a:r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久保山 尚輝</a:t>
            </a:r>
            <a:endParaRPr lang="en-US" altLang="ja-JP" sz="1600" dirty="0" smtClean="0"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l"/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　　　　　　プンマンホン</a:t>
            </a:r>
            <a:endParaRPr lang="en-US" altLang="ja-JP" sz="1600" dirty="0" smtClean="0"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l"/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</a:t>
            </a:r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専攻科　北川 詠進</a:t>
            </a:r>
          </a:p>
          <a:p>
            <a:pPr algn="l"/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　　　　　　　</a:t>
            </a:r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木村 陸</a:t>
            </a:r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　　　</a:t>
            </a:r>
            <a:endParaRPr lang="ja-JP" altLang="en-US" sz="1600" dirty="0">
              <a:solidFill>
                <a:schemeClr val="bg1"/>
              </a:solidFill>
              <a:latin typeface="HGS明朝E"/>
              <a:ea typeface="HGS明朝E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85" y="381623"/>
            <a:ext cx="9068453" cy="18069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86" y="2188551"/>
            <a:ext cx="6941364" cy="390451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26" name="Picture 2" descr="「びっくり イラストや」の画像検索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64" y="4034092"/>
            <a:ext cx="2127738" cy="21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びっくり イラストや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39682" y="4034092"/>
            <a:ext cx="2306271" cy="23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73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 txBox="1">
            <a:spLocks/>
          </p:cNvSpPr>
          <p:nvPr/>
        </p:nvSpPr>
        <p:spPr>
          <a:xfrm>
            <a:off x="3055128" y="102910"/>
            <a:ext cx="5785730" cy="68386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ゲームのコンセプト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08890" y="683866"/>
            <a:ext cx="1027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3600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515BBC-D468-4AC8-8D88-A873E1893D9C}"/>
              </a:ext>
            </a:extLst>
          </p:cNvPr>
          <p:cNvSpPr txBox="1"/>
          <p:nvPr/>
        </p:nvSpPr>
        <p:spPr>
          <a:xfrm>
            <a:off x="918476" y="747900"/>
            <a:ext cx="102782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4800" dirty="0">
                <a:solidFill>
                  <a:srgbClr val="FF0000"/>
                </a:solidFill>
                <a:latin typeface="HGｺﾞｼｯｸE"/>
                <a:ea typeface="HGｺﾞｼｯｸE"/>
              </a:rPr>
              <a:t>そうだ </a:t>
            </a:r>
            <a:r>
              <a:rPr lang="ja-JP" altLang="en-US" sz="48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バカゲー、創ろう</a:t>
            </a:r>
            <a:endParaRPr lang="ja-JP" altLang="en-US" sz="48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B81555-9A27-47B1-89F6-EA14A0D7B340}"/>
              </a:ext>
            </a:extLst>
          </p:cNvPr>
          <p:cNvSpPr txBox="1"/>
          <p:nvPr/>
        </p:nvSpPr>
        <p:spPr>
          <a:xfrm>
            <a:off x="1077055" y="5093597"/>
            <a:ext cx="9741877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「</a:t>
            </a:r>
            <a:r>
              <a:rPr lang="en-US" altLang="ja-JP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”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まわす</a:t>
            </a:r>
            <a:r>
              <a:rPr lang="en-US" altLang="ja-JP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”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とは」アイデアが浮かばない中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「まわすのが楽しいといえば、地球儀だよね」</a:t>
            </a:r>
            <a:endParaRPr lang="ja-JP" altLang="en-US" sz="2200" dirty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という一人の思い付きから制作が開始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endParaRPr lang="ja-JP" altLang="en-US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050" name="Picture 2" descr="「地球儀 イラストや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51" y="1721877"/>
            <a:ext cx="3519610" cy="337172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地球儀 イラストや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04" y="1724550"/>
            <a:ext cx="3353776" cy="340890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5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DCD7CF4-9DC4-4F53-B48D-932A659D6E81}"/>
              </a:ext>
            </a:extLst>
          </p:cNvPr>
          <p:cNvSpPr txBox="1">
            <a:spLocks/>
          </p:cNvSpPr>
          <p:nvPr/>
        </p:nvSpPr>
        <p:spPr>
          <a:xfrm>
            <a:off x="3721339" y="90022"/>
            <a:ext cx="4453306" cy="66441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ゲームの概要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41A5C3B-F3D4-4A5C-953C-937698A7984F}"/>
              </a:ext>
            </a:extLst>
          </p:cNvPr>
          <p:cNvSpPr txBox="1"/>
          <p:nvPr/>
        </p:nvSpPr>
        <p:spPr>
          <a:xfrm>
            <a:off x="808888" y="659063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悲報：地球が静止した</a:t>
            </a:r>
            <a:endParaRPr lang="ja-JP" altLang="en-US" sz="3600" dirty="0">
              <a:solidFill>
                <a:srgbClr val="FF0000"/>
              </a:solidFill>
              <a:latin typeface="HGｺﾞｼｯｸE"/>
              <a:ea typeface="HGｺﾞｼｯｸE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B7AE83D-F969-462A-B8C5-9C3C413AEEB3}"/>
              </a:ext>
            </a:extLst>
          </p:cNvPr>
          <p:cNvSpPr txBox="1"/>
          <p:nvPr/>
        </p:nvSpPr>
        <p:spPr>
          <a:xfrm>
            <a:off x="1077055" y="5093597"/>
            <a:ext cx="9741877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ある日、地球の自転が停止した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様々な大災害を防ぐため、地球を回し続</a:t>
            </a:r>
            <a:r>
              <a:rPr lang="ja-JP" altLang="en-US" sz="2200" dirty="0" err="1" smtClean="0">
                <a:solidFill>
                  <a:schemeClr val="bg1"/>
                </a:solidFill>
                <a:latin typeface="HGSｺﾞｼｯｸE"/>
                <a:ea typeface="HGSｺﾞｼｯｸE"/>
              </a:rPr>
              <a:t>けろッ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！</a:t>
            </a: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！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遅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すぎたらダメ！</a:t>
            </a: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早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すぎてもダメ！？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3074" name="Picture 2" descr="「地球儀 イラストや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13" y="1305394"/>
            <a:ext cx="3973757" cy="39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60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F231232-FF71-4513-B1AE-F1B6CCC204F3}"/>
              </a:ext>
            </a:extLst>
          </p:cNvPr>
          <p:cNvSpPr txBox="1">
            <a:spLocks/>
          </p:cNvSpPr>
          <p:nvPr/>
        </p:nvSpPr>
        <p:spPr>
          <a:xfrm>
            <a:off x="2619957" y="61632"/>
            <a:ext cx="6444635" cy="6594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0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ゲームのグラフィック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32C8BA-4608-4F48-90E5-9DE3C4F1F6C3}"/>
              </a:ext>
            </a:extLst>
          </p:cNvPr>
          <p:cNvSpPr txBox="1"/>
          <p:nvPr/>
        </p:nvSpPr>
        <p:spPr>
          <a:xfrm>
            <a:off x="706436" y="720936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アセットストアはすごい</a:t>
            </a:r>
            <a:endParaRPr lang="ja-JP" altLang="en-US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20CD37-EDCB-4C4D-8EF9-B8E0E1450681}"/>
              </a:ext>
            </a:extLst>
          </p:cNvPr>
          <p:cNvSpPr txBox="1"/>
          <p:nvPr/>
        </p:nvSpPr>
        <p:spPr>
          <a:xfrm>
            <a:off x="1081084" y="5310627"/>
            <a:ext cx="9741877" cy="1028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クオリティの高いアセットが数多く無料で配布されていたので</a:t>
            </a:r>
            <a:endParaRPr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イメージ通りの見た目になりました</a:t>
            </a:r>
            <a:endParaRPr lang="en-US" altLang="ja-JP" sz="2200" dirty="0">
              <a:solidFill>
                <a:schemeClr val="bg1"/>
              </a:solidFill>
              <a:latin typeface="HGSｺﾞｼｯｸE"/>
              <a:ea typeface="HGSｺﾞｼｯｸE"/>
            </a:endParaRPr>
          </a:p>
        </p:txBody>
      </p:sp>
      <p:pic>
        <p:nvPicPr>
          <p:cNvPr id="4098" name="Picture 2" descr="Planet Earth F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6" y="1486334"/>
            <a:ext cx="4914900" cy="37052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imated Planet Bagy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3" y="1486334"/>
            <a:ext cx="4914900" cy="37052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77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61453F3-8E12-4FCA-9A6B-48AE83013FFA}"/>
              </a:ext>
            </a:extLst>
          </p:cNvPr>
          <p:cNvSpPr txBox="1">
            <a:spLocks/>
          </p:cNvSpPr>
          <p:nvPr/>
        </p:nvSpPr>
        <p:spPr>
          <a:xfrm>
            <a:off x="3721341" y="47377"/>
            <a:ext cx="4453306" cy="6844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ゲームの画面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A3287-6A83-456C-9EF7-A8484E471311}"/>
              </a:ext>
            </a:extLst>
          </p:cNvPr>
          <p:cNvSpPr txBox="1"/>
          <p:nvPr/>
        </p:nvSpPr>
        <p:spPr>
          <a:xfrm>
            <a:off x="808890" y="626562"/>
            <a:ext cx="1027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rgbClr val="FF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分かりやすく、シンプルに</a:t>
            </a:r>
            <a:endParaRPr kumimoji="1" lang="en-US" altLang="ja-JP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15" y="1450342"/>
            <a:ext cx="9171967" cy="495912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下矢印吹き出し 6"/>
          <p:cNvSpPr/>
          <p:nvPr/>
        </p:nvSpPr>
        <p:spPr>
          <a:xfrm>
            <a:off x="8983538" y="178025"/>
            <a:ext cx="1872762" cy="1272317"/>
          </a:xfrm>
          <a:prstGeom prst="downArrowCallout">
            <a:avLst>
              <a:gd name="adj1" fmla="val 29146"/>
              <a:gd name="adj2" fmla="val 24309"/>
              <a:gd name="adj3" fmla="val 19472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地球の</a:t>
            </a:r>
            <a:endParaRPr lang="en-US" altLang="ja-JP" sz="2800" dirty="0" smtClean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ctr"/>
            <a:r>
              <a:rPr lang="ja-JP" altLang="en-US" sz="2800" dirty="0" smtClean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生存者</a:t>
            </a:r>
            <a:endParaRPr kumimoji="1" lang="ja-JP" altLang="en-US" sz="28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8" name="楕円 7"/>
          <p:cNvSpPr/>
          <p:nvPr/>
        </p:nvSpPr>
        <p:spPr>
          <a:xfrm>
            <a:off x="1246245" y="1185382"/>
            <a:ext cx="1936570" cy="1978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05113" y="178025"/>
            <a:ext cx="2619441" cy="9210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タイマー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15" name="直線コネクタ 14"/>
          <p:cNvCxnSpPr>
            <a:endCxn id="8" idx="0"/>
          </p:cNvCxnSpPr>
          <p:nvPr/>
        </p:nvCxnSpPr>
        <p:spPr>
          <a:xfrm>
            <a:off x="1705708" y="1107831"/>
            <a:ext cx="508822" cy="775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楕円 30"/>
          <p:cNvSpPr/>
          <p:nvPr/>
        </p:nvSpPr>
        <p:spPr>
          <a:xfrm>
            <a:off x="5074958" y="3023815"/>
            <a:ext cx="1936570" cy="1978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673817" y="2711972"/>
            <a:ext cx="2619441" cy="9210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地球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34" name="直線コネクタ 33"/>
          <p:cNvCxnSpPr>
            <a:stCxn id="33" idx="1"/>
            <a:endCxn id="31" idx="7"/>
          </p:cNvCxnSpPr>
          <p:nvPr/>
        </p:nvCxnSpPr>
        <p:spPr>
          <a:xfrm flipH="1">
            <a:off x="6727924" y="3172479"/>
            <a:ext cx="945893" cy="1411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楕円 34"/>
          <p:cNvSpPr/>
          <p:nvPr/>
        </p:nvSpPr>
        <p:spPr>
          <a:xfrm>
            <a:off x="1650021" y="4384139"/>
            <a:ext cx="3818793" cy="12781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5502" y="3313583"/>
            <a:ext cx="2619441" cy="92101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ニュース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38" name="直線コネクタ 37"/>
          <p:cNvCxnSpPr>
            <a:stCxn id="37" idx="3"/>
            <a:endCxn id="35" idx="0"/>
          </p:cNvCxnSpPr>
          <p:nvPr/>
        </p:nvCxnSpPr>
        <p:spPr>
          <a:xfrm>
            <a:off x="2724943" y="3774090"/>
            <a:ext cx="834475" cy="61004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楕円 41"/>
          <p:cNvSpPr/>
          <p:nvPr/>
        </p:nvSpPr>
        <p:spPr>
          <a:xfrm>
            <a:off x="4598377" y="5612521"/>
            <a:ext cx="3244361" cy="97439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033757" y="4081460"/>
            <a:ext cx="2619441" cy="92101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日付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44" name="直線コネクタ 43"/>
          <p:cNvCxnSpPr>
            <a:stCxn id="43" idx="1"/>
            <a:endCxn id="42" idx="0"/>
          </p:cNvCxnSpPr>
          <p:nvPr/>
        </p:nvCxnSpPr>
        <p:spPr>
          <a:xfrm flipH="1">
            <a:off x="6220558" y="4541967"/>
            <a:ext cx="2813199" cy="10705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CDBEAA1-9DAD-4CE4-9C5B-D7C027023638}"/>
              </a:ext>
            </a:extLst>
          </p:cNvPr>
          <p:cNvSpPr txBox="1">
            <a:spLocks/>
          </p:cNvSpPr>
          <p:nvPr/>
        </p:nvSpPr>
        <p:spPr>
          <a:xfrm>
            <a:off x="2874901" y="75499"/>
            <a:ext cx="5960541" cy="6055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ゲームのシステム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00D46-D2B1-4FDD-ADE8-330D643F7758}"/>
              </a:ext>
            </a:extLst>
          </p:cNvPr>
          <p:cNvSpPr txBox="1"/>
          <p:nvPr/>
        </p:nvSpPr>
        <p:spPr>
          <a:xfrm>
            <a:off x="1000854" y="602686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地球を一年間回し続けよう！</a:t>
            </a:r>
            <a:endParaRPr kumimoji="1" lang="en-US" altLang="ja-JP" sz="3600" dirty="0">
              <a:solidFill>
                <a:srgbClr val="FF0000"/>
              </a:solidFill>
              <a:latin typeface="HGｺﾞｼｯｸE"/>
              <a:ea typeface="HGｺﾞｼｯｸE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CCCF40-AC35-4CB7-A2AD-163650316B0B}"/>
              </a:ext>
            </a:extLst>
          </p:cNvPr>
          <p:cNvSpPr txBox="1"/>
          <p:nvPr/>
        </p:nvSpPr>
        <p:spPr>
          <a:xfrm>
            <a:off x="1077054" y="5175550"/>
            <a:ext cx="9741877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基本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操作</a:t>
            </a:r>
            <a:r>
              <a:rPr kumimoji="1"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はドラッグのみ</a:t>
            </a:r>
            <a:endParaRPr kumimoji="1"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ドラッグするスピードによって回転速度が変わる</a:t>
            </a:r>
            <a:endParaRPr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スピードによって人口が増減するぞ</a:t>
            </a:r>
            <a:endParaRPr kumimoji="1"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endParaRPr kumimoji="1"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3" y="717192"/>
            <a:ext cx="5706391" cy="48504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17">
            <a:off x="3196801" y="2105867"/>
            <a:ext cx="1942708" cy="2671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799" y="2760754"/>
            <a:ext cx="3476625" cy="3476625"/>
          </a:xfrm>
          <a:prstGeom prst="rect">
            <a:avLst/>
          </a:prstGeom>
        </p:spPr>
      </p:pic>
      <p:sp>
        <p:nvSpPr>
          <p:cNvPr id="9" name="フリーフォーム 8"/>
          <p:cNvSpPr/>
          <p:nvPr/>
        </p:nvSpPr>
        <p:spPr>
          <a:xfrm>
            <a:off x="2897012" y="1538620"/>
            <a:ext cx="6229403" cy="3608747"/>
          </a:xfrm>
          <a:custGeom>
            <a:avLst/>
            <a:gdLst>
              <a:gd name="connsiteX0" fmla="*/ 7104238 w 7104238"/>
              <a:gd name="connsiteY0" fmla="*/ 3242930 h 3608747"/>
              <a:gd name="connsiteX1" fmla="*/ 6513688 w 7104238"/>
              <a:gd name="connsiteY1" fmla="*/ 3566780 h 3608747"/>
              <a:gd name="connsiteX2" fmla="*/ 4742038 w 7104238"/>
              <a:gd name="connsiteY2" fmla="*/ 3261980 h 3608747"/>
              <a:gd name="connsiteX3" fmla="*/ 3770488 w 7104238"/>
              <a:gd name="connsiteY3" fmla="*/ 509255 h 3608747"/>
              <a:gd name="connsiteX4" fmla="*/ 1684513 w 7104238"/>
              <a:gd name="connsiteY4" fmla="*/ 23480 h 3608747"/>
              <a:gd name="connsiteX5" fmla="*/ 103363 w 7104238"/>
              <a:gd name="connsiteY5" fmla="*/ 842630 h 3608747"/>
              <a:gd name="connsiteX6" fmla="*/ 198613 w 7104238"/>
              <a:gd name="connsiteY6" fmla="*/ 1776080 h 360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4238" h="3608747">
                <a:moveTo>
                  <a:pt x="7104238" y="3242930"/>
                </a:moveTo>
                <a:cubicBezTo>
                  <a:pt x="7005813" y="3403267"/>
                  <a:pt x="6907388" y="3563605"/>
                  <a:pt x="6513688" y="3566780"/>
                </a:cubicBezTo>
                <a:cubicBezTo>
                  <a:pt x="6119988" y="3569955"/>
                  <a:pt x="5199238" y="3771568"/>
                  <a:pt x="4742038" y="3261980"/>
                </a:cubicBezTo>
                <a:cubicBezTo>
                  <a:pt x="4284838" y="2752392"/>
                  <a:pt x="4280075" y="1049005"/>
                  <a:pt x="3770488" y="509255"/>
                </a:cubicBezTo>
                <a:cubicBezTo>
                  <a:pt x="3260901" y="-30495"/>
                  <a:pt x="2295700" y="-32082"/>
                  <a:pt x="1684513" y="23480"/>
                </a:cubicBezTo>
                <a:cubicBezTo>
                  <a:pt x="1073326" y="79042"/>
                  <a:pt x="351013" y="550530"/>
                  <a:pt x="103363" y="842630"/>
                </a:cubicBezTo>
                <a:cubicBezTo>
                  <a:pt x="-144287" y="1134730"/>
                  <a:pt x="120826" y="1685593"/>
                  <a:pt x="198613" y="1776080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42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3203134" y="74078"/>
            <a:ext cx="5785730" cy="68386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 </a:t>
            </a:r>
            <a:r>
              <a:rPr lang="en-US" altLang="ja-JP" sz="3600" dirty="0" err="1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説明動画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 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pic>
        <p:nvPicPr>
          <p:cNvPr id="4" name="Unity 2018.3.0f2 Personal - HowtoScene.unity - TheEarth - PC, Mac &amp; Linux Standalone _DX11_ 2019-11-12 19-11-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9879" t="11412" r="9712"/>
          <a:stretch/>
        </p:blipFill>
        <p:spPr>
          <a:xfrm>
            <a:off x="1194287" y="832022"/>
            <a:ext cx="9803424" cy="549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56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FE5152-6E9A-480D-B795-B46343EEABA6}"/>
              </a:ext>
            </a:extLst>
          </p:cNvPr>
          <p:cNvSpPr txBox="1">
            <a:spLocks/>
          </p:cNvSpPr>
          <p:nvPr/>
        </p:nvSpPr>
        <p:spPr>
          <a:xfrm>
            <a:off x="2532935" y="70648"/>
            <a:ext cx="6842924" cy="7617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 </a:t>
            </a:r>
            <a:r>
              <a:rPr lang="en-US" altLang="ja-JP" sz="3600" dirty="0" err="1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素材をお借りしたサイト</a:t>
            </a:r>
            <a:r>
              <a:rPr lang="ja-JP" altLang="en-US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B2219A-62DD-441E-B750-474CDF588BFC}"/>
              </a:ext>
            </a:extLst>
          </p:cNvPr>
          <p:cNvSpPr txBox="1"/>
          <p:nvPr/>
        </p:nvSpPr>
        <p:spPr>
          <a:xfrm>
            <a:off x="992114" y="671181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>
                <a:solidFill>
                  <a:srgbClr val="FF0000"/>
                </a:solidFill>
                <a:latin typeface="HGｺﾞｼｯｸE"/>
                <a:ea typeface="HGｺﾞｼｯｸE"/>
              </a:rPr>
              <a:t>豊富な素材をありがとうございます</a:t>
            </a:r>
            <a:endParaRPr kumimoji="1" lang="en-US" altLang="ja-JP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EAD7C-5D29-4EF2-B8D7-D7134C80DDCE}"/>
              </a:ext>
            </a:extLst>
          </p:cNvPr>
          <p:cNvSpPr txBox="1"/>
          <p:nvPr/>
        </p:nvSpPr>
        <p:spPr>
          <a:xfrm>
            <a:off x="731271" y="3938905"/>
            <a:ext cx="3165625" cy="559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4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Unity Asset Store </a:t>
            </a:r>
            <a:r>
              <a:rPr lang="ja-JP" altLang="en-US" sz="24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様</a:t>
            </a:r>
            <a:endParaRPr lang="en-US" altLang="ja-JP" sz="24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2" name="図 12">
            <a:extLst>
              <a:ext uri="{FF2B5EF4-FFF2-40B4-BE49-F238E27FC236}">
                <a16:creationId xmlns:a16="http://schemas.microsoft.com/office/drawing/2014/main" id="{F8BC1795-5279-4EA9-8B32-75F1303E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012" y="1639743"/>
            <a:ext cx="2070847" cy="205804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F5751E4-2312-4DDD-BD6D-12A5E231D9B5}"/>
              </a:ext>
            </a:extLst>
          </p:cNvPr>
          <p:cNvSpPr txBox="1"/>
          <p:nvPr/>
        </p:nvSpPr>
        <p:spPr>
          <a:xfrm>
            <a:off x="731270" y="4630467"/>
            <a:ext cx="3165625" cy="559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>
                <a:solidFill>
                  <a:schemeClr val="bg1"/>
                </a:solidFill>
                <a:latin typeface="HGSｺﾞｼｯｸE"/>
                <a:ea typeface="HGSｺﾞｼｯｸE"/>
              </a:rPr>
              <a:t>ニコニ・コモンズ 様</a:t>
            </a:r>
            <a:endParaRPr lang="en-US" altLang="ja-JP" sz="240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C9E081-2AA6-4470-8566-6C6D2BD53A6E}"/>
              </a:ext>
            </a:extLst>
          </p:cNvPr>
          <p:cNvSpPr txBox="1"/>
          <p:nvPr/>
        </p:nvSpPr>
        <p:spPr>
          <a:xfrm>
            <a:off x="4353005" y="4826854"/>
            <a:ext cx="366528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a typeface="游ゴシック"/>
              </a:rPr>
              <a:t>https://commons.nicovideo.jp/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5A1CAEF-6F8C-4E86-AFA4-AD58B5ACE54C}"/>
              </a:ext>
            </a:extLst>
          </p:cNvPr>
          <p:cNvSpPr txBox="1"/>
          <p:nvPr/>
        </p:nvSpPr>
        <p:spPr>
          <a:xfrm>
            <a:off x="4353005" y="4135291"/>
            <a:ext cx="419035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hlinkClick r:id="rId3"/>
              </a:rPr>
              <a:t>https://assetstore.unity.com/</a:t>
            </a:r>
            <a:endParaRPr lang="en-US" altLang="ja-JP" dirty="0"/>
          </a:p>
        </p:txBody>
      </p:sp>
      <p:pic>
        <p:nvPicPr>
          <p:cNvPr id="5122" name="Picture 2" descr="「unity asset store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85" y="1622312"/>
            <a:ext cx="3794839" cy="213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10" y="3611134"/>
            <a:ext cx="3771474" cy="37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168</Words>
  <Application>Microsoft Office PowerPoint</Application>
  <PresentationFormat>ワイド画面</PresentationFormat>
  <Paragraphs>39</Paragraphs>
  <Slides>8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8" baseType="lpstr">
      <vt:lpstr>HGPｺﾞｼｯｸE</vt:lpstr>
      <vt:lpstr>HGSｺﾞｼｯｸE</vt:lpstr>
      <vt:lpstr>HGS行書体</vt:lpstr>
      <vt:lpstr>HGS創英角ﾎﾟｯﾌﾟ体</vt:lpstr>
      <vt:lpstr>HGS明朝E</vt:lpstr>
      <vt:lpstr>HGｺﾞｼｯｸE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Administrator</dc:creator>
  <cp:lastModifiedBy>久保山尚輝</cp:lastModifiedBy>
  <cp:revision>1394</cp:revision>
  <dcterms:created xsi:type="dcterms:W3CDTF">2018-08-08T07:42:34Z</dcterms:created>
  <dcterms:modified xsi:type="dcterms:W3CDTF">2019-11-13T04:09:22Z</dcterms:modified>
</cp:coreProperties>
</file>